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618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3485899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8202" y="35347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19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20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0-2,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19-21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21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осадков. Ветер юго-восточный 4-9 м/с. Температура воздуха 5-7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60921" y="320684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0636F212-D6E3-7319-C1FC-D4E57BE0A8B6}"/>
              </a:ext>
            </a:extLst>
          </p:cNvPr>
          <p:cNvSpPr txBox="1"/>
          <p:nvPr/>
        </p:nvSpPr>
        <p:spPr>
          <a:xfrm>
            <a:off x="5031925" y="2284233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рассеиванию,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1484ED79-B04B-5DEB-B9A6-8A09549A78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1023911"/>
              </p:ext>
            </p:extLst>
          </p:nvPr>
        </p:nvGraphicFramePr>
        <p:xfrm>
          <a:off x="5060921" y="4014117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28702</TotalTime>
  <Words>689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4863</cp:revision>
  <cp:lastPrinted>2026-04-01T06:23:53Z</cp:lastPrinted>
  <dcterms:created xsi:type="dcterms:W3CDTF">2018-03-27T06:03:00Z</dcterms:created>
  <dcterms:modified xsi:type="dcterms:W3CDTF">2026-05-19T07:12:01Z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